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71309-85D7-F04A-8E7D-B1EFD08B93CF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7AD4-0846-584E-A062-162BFE2AFC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0187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71309-85D7-F04A-8E7D-B1EFD08B93CF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7AD4-0846-584E-A062-162BFE2AFC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3367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71309-85D7-F04A-8E7D-B1EFD08B93CF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7AD4-0846-584E-A062-162BFE2AFC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5530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71309-85D7-F04A-8E7D-B1EFD08B93CF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7AD4-0846-584E-A062-162BFE2AFC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2143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71309-85D7-F04A-8E7D-B1EFD08B93CF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7AD4-0846-584E-A062-162BFE2AFC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6356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71309-85D7-F04A-8E7D-B1EFD08B93CF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7AD4-0846-584E-A062-162BFE2AFC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7920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71309-85D7-F04A-8E7D-B1EFD08B93CF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7AD4-0846-584E-A062-162BFE2AFC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5742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71309-85D7-F04A-8E7D-B1EFD08B93CF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7AD4-0846-584E-A062-162BFE2AFC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780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71309-85D7-F04A-8E7D-B1EFD08B93CF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7AD4-0846-584E-A062-162BFE2AFC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1300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71309-85D7-F04A-8E7D-B1EFD08B93CF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7AD4-0846-584E-A062-162BFE2AFC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5698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71309-85D7-F04A-8E7D-B1EFD08B93CF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7AD4-0846-584E-A062-162BFE2AFC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5463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71309-85D7-F04A-8E7D-B1EFD08B93CF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F7AD4-0846-584E-A062-162BFE2AFC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4287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D21_Title slide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888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KMD Design,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McLaughlin</dc:creator>
  <cp:lastModifiedBy>George</cp:lastModifiedBy>
  <cp:revision>3</cp:revision>
  <dcterms:created xsi:type="dcterms:W3CDTF">2015-11-30T23:47:09Z</dcterms:created>
  <dcterms:modified xsi:type="dcterms:W3CDTF">2015-12-01T11:20:07Z</dcterms:modified>
</cp:coreProperties>
</file>